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F0FAB-41F2-42C9-850F-5AB65C30227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8F81F-0EDC-4A36-BB93-030AB418868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548668"/>
      </p:ext>
    </p:extLst>
  </p:cSld>
  <p:clrMapOvr>
    <a:masterClrMapping/>
  </p:clrMapOvr>
  <p:transition advClick="0" advTm="800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81969-E8F4-4681-8592-446CF7863B2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5649C-F61E-4804-805E-FB96A917BC0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973698"/>
      </p:ext>
    </p:extLst>
  </p:cSld>
  <p:clrMapOvr>
    <a:masterClrMapping/>
  </p:clrMapOvr>
  <p:transition advClick="0" advTm="800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D5A02-80D4-486A-BDC6-20A8F621C35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71B65-D81F-4EE2-827C-52C1BF1053B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876846"/>
      </p:ext>
    </p:extLst>
  </p:cSld>
  <p:clrMapOvr>
    <a:masterClrMapping/>
  </p:clrMapOvr>
  <p:transition advClick="0" advTm="8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34E8D-009D-4283-A7D5-24A0AECDC26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44237-EB59-4FAA-A845-FDCD37BBA89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675127"/>
      </p:ext>
    </p:extLst>
  </p:cSld>
  <p:clrMapOvr>
    <a:masterClrMapping/>
  </p:clrMapOvr>
  <p:transition advClick="0" advTm="8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C2EFE-E1EA-4C23-B161-00CFF036E25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C59BC-5A94-4BC4-828F-92C0D08211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137597"/>
      </p:ext>
    </p:extLst>
  </p:cSld>
  <p:clrMapOvr>
    <a:masterClrMapping/>
  </p:clrMapOvr>
  <p:transition advClick="0" advTm="800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C6DD7-8633-49E7-A8FE-4F56EE04B61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51434-FB7C-475F-A4D4-FA9DD47DCF4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190162"/>
      </p:ext>
    </p:extLst>
  </p:cSld>
  <p:clrMapOvr>
    <a:masterClrMapping/>
  </p:clrMapOvr>
  <p:transition advClick="0" advTm="8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94A1B-F22D-4F1B-8255-D49907DDF15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CB79F-CCC7-4A35-83A2-22ED132AFB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977410"/>
      </p:ext>
    </p:extLst>
  </p:cSld>
  <p:clrMapOvr>
    <a:masterClrMapping/>
  </p:clrMapOvr>
  <p:transition advClick="0" advTm="8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CDAA0-4FC1-4B90-A11E-C7A374774A0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963B1-7DAB-4D6D-BB28-91D962857C9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362843"/>
      </p:ext>
    </p:extLst>
  </p:cSld>
  <p:clrMapOvr>
    <a:masterClrMapping/>
  </p:clrMapOvr>
  <p:transition advClick="0" advTm="8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65077-2813-45A7-B453-C2F07B9764C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62C87-A7D7-478A-A397-38E43CE8A8F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10163"/>
      </p:ext>
    </p:extLst>
  </p:cSld>
  <p:clrMapOvr>
    <a:masterClrMapping/>
  </p:clrMapOvr>
  <p:transition advClick="0" advTm="800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5E3F8-80CC-4912-A216-7069335BE7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75047-84BD-4AF8-B847-6E47AC7075A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598840"/>
      </p:ext>
    </p:extLst>
  </p:cSld>
  <p:clrMapOvr>
    <a:masterClrMapping/>
  </p:clrMapOvr>
  <p:transition advClick="0" advTm="800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27609-E4CB-4E3A-BE1E-B66A4F56731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46191-70D5-4BEB-906A-18F35476CA0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45121"/>
      </p:ext>
    </p:extLst>
  </p:cSld>
  <p:clrMapOvr>
    <a:masterClrMapping/>
  </p:clrMapOvr>
  <p:transition advClick="0" advTm="8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F8DEE50-25CC-4380-9EF4-F52A0102D2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455303-3358-4D48-B177-5456A146E9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55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8000"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44;&#1054;&#1050;&#1059;&#1052;&#1045;&#1053;&#1058;&#1067;\&#1084;&#1072;&#1090;&#1077;&#1084;&#1072;&#1090;&#1080;&#1082;&#1072;\&#1060;&#1080;&#1079;&#1082;&#1091;&#1083;&#1100;&#1084;&#1080;&#1085;&#1091;&#1090;&#1082;&#1080;\&#1050;&#1083;&#1086;&#1091;&#1085;\&#1050;&#1083;&#1086;&#1091;&#1085;+.mp3" TargetMode="Externa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-1588"/>
            <a:ext cx="9142412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Клоун+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Рисунок 7" descr="a2500045d010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2714625"/>
            <a:ext cx="4095750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2500298" y="2714620"/>
            <a:ext cx="4071966" cy="3071834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872433"/>
      </p:ext>
    </p:extLst>
  </p:cSld>
  <p:clrMapOvr>
    <a:masterClrMapping/>
  </p:clrMapOvr>
  <p:transition advClick="0" advTm="8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5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4" descr="Circ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0" r="141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Рисунок 2" descr="7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2571750"/>
            <a:ext cx="1730375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>
          <a:xfrm>
            <a:off x="2500298" y="1714488"/>
            <a:ext cx="4286280" cy="4214842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949585"/>
      </p:ext>
    </p:extLst>
  </p:cSld>
  <p:clrMapOvr>
    <a:masterClrMapping/>
  </p:clrMapOvr>
  <p:transition advClick="0" advTm="7000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7" descr="Circ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0" r="141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Рисунок 6" descr="138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57500" y="2786063"/>
            <a:ext cx="19335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Рисунок 9" descr="132.gif"/>
          <p:cNvPicPr>
            <a:picLocks noChangeAspect="1"/>
          </p:cNvPicPr>
          <p:nvPr/>
        </p:nvPicPr>
        <p:blipFill>
          <a:blip r:embed="rId4">
            <a:lum bright="-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643188"/>
            <a:ext cx="1452563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Овал 10"/>
          <p:cNvSpPr/>
          <p:nvPr/>
        </p:nvSpPr>
        <p:spPr>
          <a:xfrm>
            <a:off x="2500298" y="1714488"/>
            <a:ext cx="4286280" cy="4214842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04389"/>
      </p:ext>
    </p:extLst>
  </p:cSld>
  <p:clrMapOvr>
    <a:masterClrMapping/>
  </p:clrMapOvr>
  <p:transition advClick="0" advTm="8000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7" descr="Circ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0" r="141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Рисунок 9" descr="dancer_crossing_feet_hc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1785938"/>
            <a:ext cx="385762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Овал 10"/>
          <p:cNvSpPr/>
          <p:nvPr/>
        </p:nvSpPr>
        <p:spPr>
          <a:xfrm>
            <a:off x="2500298" y="1714488"/>
            <a:ext cx="4286280" cy="4214842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226823"/>
      </p:ext>
    </p:extLst>
  </p:cSld>
  <p:clrMapOvr>
    <a:masterClrMapping/>
  </p:clrMapOvr>
  <p:transition advClick="0" advTm="8000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2" descr="Circ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0" r="141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Рисунок 4" descr="cb42a0d843e4cc9b37b26220aa7c69a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8575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2500298" y="1714488"/>
            <a:ext cx="4286280" cy="4214842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048658"/>
      </p:ext>
    </p:extLst>
  </p:cSld>
  <p:clrMapOvr>
    <a:masterClrMapping/>
  </p:clrMapOvr>
  <p:transition advClick="0" advTm="8000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4" descr="Circ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0" r="141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Рисунок 2" descr="159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2357438"/>
            <a:ext cx="2643187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>
          <a:xfrm>
            <a:off x="2500298" y="1714488"/>
            <a:ext cx="4286280" cy="4214842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740535"/>
      </p:ext>
    </p:extLst>
  </p:cSld>
  <p:clrMapOvr>
    <a:masterClrMapping/>
  </p:clrMapOvr>
  <p:transition advClick="0" advTm="8000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5" descr="Circ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0" r="141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Рисунок 2" descr="12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2000250"/>
            <a:ext cx="2473325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2500298" y="1714488"/>
            <a:ext cx="4286280" cy="4214842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203742"/>
      </p:ext>
    </p:extLst>
  </p:cSld>
  <p:clrMapOvr>
    <a:masterClrMapping/>
  </p:clrMapOvr>
  <p:transition advClick="0" advTm="8000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4" descr="Circ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0" r="141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Рисунок 5" descr="79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2428875"/>
            <a:ext cx="353695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2500298" y="1714488"/>
            <a:ext cx="4286280" cy="4214842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347247"/>
      </p:ext>
    </p:extLst>
  </p:cSld>
  <p:clrMapOvr>
    <a:masterClrMapping/>
  </p:clrMapOvr>
  <p:transition advClick="0" advTm="8000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4" descr="Circ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0" r="141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Рисунок 2" descr="25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2571750"/>
            <a:ext cx="2786062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>
          <a:xfrm>
            <a:off x="2500298" y="1714488"/>
            <a:ext cx="4286280" cy="4214842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043934"/>
      </p:ext>
    </p:extLst>
  </p:cSld>
  <p:clrMapOvr>
    <a:masterClrMapping/>
  </p:clrMapOvr>
  <p:transition advClick="0" advTm="8000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4" descr="Circ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0" r="141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Рисунок 2" descr="clown05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2357438"/>
            <a:ext cx="1738312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>
          <a:xfrm>
            <a:off x="2500298" y="1714488"/>
            <a:ext cx="4286280" cy="4214842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958149"/>
      </p:ext>
    </p:extLst>
  </p:cSld>
  <p:clrMapOvr>
    <a:masterClrMapping/>
  </p:clrMapOvr>
  <p:transition advClick="0" advTm="8000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5" descr="Circ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0" r="141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Рисунок 2" descr="4417841a2e756fcecdb2df2cec09795c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2286000"/>
            <a:ext cx="2179637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 6"/>
          <p:cNvSpPr/>
          <p:nvPr/>
        </p:nvSpPr>
        <p:spPr>
          <a:xfrm>
            <a:off x="2500298" y="1714488"/>
            <a:ext cx="4286280" cy="4214842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334763"/>
      </p:ext>
    </p:extLst>
  </p:cSld>
  <p:clrMapOvr>
    <a:masterClrMapping/>
  </p:clrMapOvr>
  <p:transition advClick="0" advTm="800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5" descr="Circ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0" r="141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6" descr="healthy_kids_running_hc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1285875"/>
            <a:ext cx="2706687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Рисунок 7" descr="46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4714875"/>
            <a:ext cx="1381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500298" y="1428736"/>
            <a:ext cx="3643338" cy="4429156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132866"/>
      </p:ext>
    </p:extLst>
  </p:cSld>
  <p:clrMapOvr>
    <a:masterClrMapping/>
  </p:clrMapOvr>
  <p:transition advClick="0" advTm="8000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4" descr="Circ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0" r="141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Рисунок 2" descr="6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2357438"/>
            <a:ext cx="1462087" cy="299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2500298" y="1714488"/>
            <a:ext cx="4286280" cy="4214842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960534"/>
      </p:ext>
    </p:extLst>
  </p:cSld>
  <p:clrMapOvr>
    <a:masterClrMapping/>
  </p:clrMapOvr>
  <p:transition advClick="0" advTm="8000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4" descr="Circ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0" r="141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Рисунок 2" descr="1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2786063"/>
            <a:ext cx="1714500" cy="193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2500298" y="1714488"/>
            <a:ext cx="4286280" cy="4214842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173781"/>
      </p:ext>
    </p:extLst>
  </p:cSld>
  <p:clrMapOvr>
    <a:masterClrMapping/>
  </p:clrMapOvr>
  <p:transition advClick="0" advTm="8000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-1588"/>
            <a:ext cx="9142412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Рисунок 11" descr="95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2643188"/>
            <a:ext cx="1214437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Рисунок 12" descr="95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2643188"/>
            <a:ext cx="12144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Рисунок 13" descr="95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2643188"/>
            <a:ext cx="1214437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Рисунок 14" descr="95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3857625"/>
            <a:ext cx="121443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Рисунок 15" descr="95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3857625"/>
            <a:ext cx="121443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Рисунок 16" descr="95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3857625"/>
            <a:ext cx="121443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Рисунок 17" descr="95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5072063"/>
            <a:ext cx="1214437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Рисунок 18" descr="95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5072063"/>
            <a:ext cx="12144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Рисунок 19" descr="95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5072063"/>
            <a:ext cx="1214437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2786050" y="2643182"/>
            <a:ext cx="3643338" cy="3643338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169021"/>
      </p:ext>
    </p:extLst>
  </p:cSld>
  <p:clrMapOvr>
    <a:masterClrMapping/>
  </p:clrMapOvr>
  <p:transition advClick="0" advTm="10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20" descr="Circ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0" r="141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Рисунок 4" descr="d9bcb0edc2d75ce2e007f615d6f07269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7145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5" descr="d9bcb0edc2d75ce2e007f615d6f07269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17145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Рисунок 6" descr="d9bcb0edc2d75ce2e007f615d6f07269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17145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Рисунок 7" descr="d9bcb0edc2d75ce2e007f615d6f07269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17145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Рисунок 21" descr="d9bcb0edc2d75ce2e007f615d6f07269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2714625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Рисунок 22" descr="d9bcb0edc2d75ce2e007f615d6f07269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14625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Рисунок 23" descr="d9bcb0edc2d75ce2e007f615d6f07269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2714625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Рисунок 24" descr="d9bcb0edc2d75ce2e007f615d6f07269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2714625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Рисунок 25" descr="d9bcb0edc2d75ce2e007f615d6f07269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371475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Рисунок 26" descr="d9bcb0edc2d75ce2e007f615d6f07269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371475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Рисунок 27" descr="d9bcb0edc2d75ce2e007f615d6f07269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371475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Рисунок 28" descr="d9bcb0edc2d75ce2e007f615d6f07269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371475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Рисунок 29" descr="d9bcb0edc2d75ce2e007f615d6f07269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4786313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Рисунок 30" descr="d9bcb0edc2d75ce2e007f615d6f07269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4786313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Рисунок 31" descr="d9bcb0edc2d75ce2e007f615d6f07269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4786313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Рисунок 32" descr="d9bcb0edc2d75ce2e007f615d6f07269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4786313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2500298" y="1428736"/>
            <a:ext cx="3643338" cy="4429156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998322"/>
      </p:ext>
    </p:extLst>
  </p:cSld>
  <p:clrMapOvr>
    <a:masterClrMapping/>
  </p:clrMapOvr>
  <p:transition advClick="0" advTm="800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20" descr="Circ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0" r="141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00298" y="1428736"/>
            <a:ext cx="3643338" cy="4429156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5126" name="Рисунок 36" descr="194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28875" y="1571625"/>
            <a:ext cx="371475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Рисунок 5" descr="194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00313" y="4429125"/>
            <a:ext cx="371475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Рисунок 6" descr="194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00313" y="3000375"/>
            <a:ext cx="371475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9989755"/>
      </p:ext>
    </p:extLst>
  </p:cSld>
  <p:clrMapOvr>
    <a:masterClrMapping/>
  </p:clrMapOvr>
  <p:transition advClick="0" advTm="800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5" descr="Circ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0" r="141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Рисунок 4" descr="zirkus138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571750"/>
            <a:ext cx="209550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 7"/>
          <p:cNvSpPr/>
          <p:nvPr/>
        </p:nvSpPr>
        <p:spPr>
          <a:xfrm>
            <a:off x="2500298" y="1714488"/>
            <a:ext cx="4286280" cy="4214842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388493"/>
      </p:ext>
    </p:extLst>
  </p:cSld>
  <p:clrMapOvr>
    <a:masterClrMapping/>
  </p:clrMapOvr>
  <p:transition advClick="0" advTm="800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4" descr="Circ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0" r="141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Рисунок 2" descr="80.xgif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571750"/>
            <a:ext cx="2286000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>
          <a:xfrm>
            <a:off x="2500298" y="1714488"/>
            <a:ext cx="4286280" cy="4214842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86672"/>
      </p:ext>
    </p:extLst>
  </p:cSld>
  <p:clrMapOvr>
    <a:masterClrMapping/>
  </p:clrMapOvr>
  <p:transition advClick="0" advTm="8000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4" descr="Circ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0" r="141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Рисунок 5" descr="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643188"/>
            <a:ext cx="2265362" cy="23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 6"/>
          <p:cNvSpPr/>
          <p:nvPr/>
        </p:nvSpPr>
        <p:spPr>
          <a:xfrm>
            <a:off x="2500298" y="1714488"/>
            <a:ext cx="4286280" cy="4214842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981181"/>
      </p:ext>
    </p:extLst>
  </p:cSld>
  <p:clrMapOvr>
    <a:masterClrMapping/>
  </p:clrMapOvr>
  <p:transition advClick="0" advTm="8000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4" descr="Circ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0" r="141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Рисунок 3" descr="mime_suspenders_flyin_a_hc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286000"/>
            <a:ext cx="307657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>
          <a:xfrm>
            <a:off x="2500298" y="1714488"/>
            <a:ext cx="4286280" cy="4214842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692411"/>
      </p:ext>
    </p:extLst>
  </p:cSld>
  <p:clrMapOvr>
    <a:masterClrMapping/>
  </p:clrMapOvr>
  <p:transition advClick="0" advTm="8000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4" descr="Circ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0" r="141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Рисунок 2" descr="3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2571750"/>
            <a:ext cx="29146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>
          <a:xfrm>
            <a:off x="2500298" y="1714488"/>
            <a:ext cx="4286280" cy="4214842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68875"/>
      </p:ext>
    </p:extLst>
  </p:cSld>
  <p:clrMapOvr>
    <a:masterClrMapping/>
  </p:clrMapOvr>
  <p:transition advClick="0" advTm="7000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Экран (4:3)</PresentationFormat>
  <Paragraphs>0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SPA</dc:creator>
  <cp:lastModifiedBy>SPA</cp:lastModifiedBy>
  <cp:revision>1</cp:revision>
  <dcterms:created xsi:type="dcterms:W3CDTF">2013-11-27T11:56:15Z</dcterms:created>
  <dcterms:modified xsi:type="dcterms:W3CDTF">2013-11-27T11:57:28Z</dcterms:modified>
</cp:coreProperties>
</file>