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875D2-B168-4CB2-ABBB-A67CA6AD8B7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669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45862-F7DF-43BF-B812-48C0E448B86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DB880-0D92-4B0B-8AB1-59A16ED8F4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756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55AC9-FEE2-4BBC-AD94-94AE9ED1184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03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6B63F-9240-46CB-9D9A-814A3976936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50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2F66A-8734-4F36-82C1-3BAF5BE080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52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64011-F375-468F-B94A-7840ADA0F5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592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A6FBA-E83B-40ED-8141-09A0109DA61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494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6036F-B28A-4158-B284-2387E2BEDFB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664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00A32-B24D-498F-AFD2-115A40CFA0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809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4D485-B0F6-466D-93D2-A418B155DCC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371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D9A8C8-9ACF-47F5-B586-C509930F0BC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84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клоу393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клоунада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58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857356" y="500042"/>
            <a:ext cx="607223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Танцуют все!</a:t>
            </a:r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0" y="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</a:rPr>
              <a:t>  </a:t>
            </a:r>
          </a:p>
        </p:txBody>
      </p:sp>
      <p:pic>
        <p:nvPicPr>
          <p:cNvPr id="12" name="Рисунок 11" descr="009b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2286000"/>
            <a:ext cx="3643312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8382413"/>
      </p:ext>
    </p:extLst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1"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5"/>
          <p:cNvSpPr txBox="1">
            <a:spLocks noChangeArrowheads="1"/>
          </p:cNvSpPr>
          <p:nvPr/>
        </p:nvSpPr>
        <p:spPr bwMode="auto">
          <a:xfrm>
            <a:off x="1357313" y="285750"/>
            <a:ext cx="6886575" cy="10779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b="1">
                <a:solidFill>
                  <a:srgbClr val="C00000"/>
                </a:solidFill>
              </a:rPr>
              <a:t>Руки согнуты в локтях,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b="1">
                <a:solidFill>
                  <a:srgbClr val="C00000"/>
                </a:solidFill>
              </a:rPr>
              <a:t>качаем головой и двигаем телом</a:t>
            </a:r>
          </a:p>
        </p:txBody>
      </p:sp>
      <p:pic>
        <p:nvPicPr>
          <p:cNvPr id="3092" name="Picture 20" descr="D:\рисунки и анимашки\разные анимашки\c05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571625"/>
            <a:ext cx="428625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016785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4003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357313"/>
            <a:ext cx="1928813" cy="330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14414" y="357166"/>
            <a:ext cx="7500990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b="1" dirty="0">
                <a:ln w="11430"/>
                <a:solidFill>
                  <a:srgbClr val="FFFF00"/>
                </a:solidFill>
              </a:rPr>
              <a:t>Танцуют все!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ln w="11430"/>
                <a:solidFill>
                  <a:srgbClr val="FFFF00"/>
                </a:solidFill>
              </a:rPr>
              <a:t>   </a:t>
            </a:r>
          </a:p>
        </p:txBody>
      </p:sp>
      <p:pic>
        <p:nvPicPr>
          <p:cNvPr id="8" name="Рисунок 7" descr="94003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357438"/>
            <a:ext cx="2071687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94003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1857375"/>
            <a:ext cx="2005012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400483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photo156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214438"/>
            <a:ext cx="2500313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 descr="photo1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1571625"/>
            <a:ext cx="1123950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 descr="photo14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571750"/>
            <a:ext cx="210026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DUCK3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857625"/>
            <a:ext cx="1357313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 descr="DUCK3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786188"/>
            <a:ext cx="1500188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 descr="photo1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1643063"/>
            <a:ext cx="1071563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 descr="star02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3500438"/>
            <a:ext cx="18669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 descr="rabbit24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4643438"/>
            <a:ext cx="14287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23" descr="rabbit24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4643438"/>
            <a:ext cx="14287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357158" y="285728"/>
            <a:ext cx="8204938" cy="9233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spc="50" dirty="0">
                <a:ln w="11430"/>
                <a:solidFill>
                  <a:srgbClr val="FFFF00"/>
                </a:solidFill>
              </a:rPr>
              <a:t>Возьми соседа за руки</a:t>
            </a:r>
          </a:p>
        </p:txBody>
      </p:sp>
    </p:spTree>
    <p:extLst>
      <p:ext uri="{BB962C8B-B14F-4D97-AF65-F5344CB8AC3E}">
        <p14:creationId xmlns:p14="http://schemas.microsoft.com/office/powerpoint/2010/main" val="1378681249"/>
      </p:ext>
    </p:ext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D20650_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00BFAA"/>
              </a:clrFrom>
              <a:clrTo>
                <a:srgbClr val="00BFA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500188"/>
            <a:ext cx="62865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14480" y="500042"/>
            <a:ext cx="560005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400" b="1" spc="50" dirty="0">
                <a:ln w="11430"/>
                <a:solidFill>
                  <a:srgbClr val="FFFF00"/>
                </a:solidFill>
              </a:rPr>
              <a:t>Делай,  как мы!</a:t>
            </a:r>
          </a:p>
        </p:txBody>
      </p:sp>
    </p:spTree>
    <p:extLst>
      <p:ext uri="{BB962C8B-B14F-4D97-AF65-F5344CB8AC3E}">
        <p14:creationId xmlns:p14="http://schemas.microsoft.com/office/powerpoint/2010/main" val="1250228588"/>
      </p:ext>
    </p:ext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G00396_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857375"/>
            <a:ext cx="21621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 rot="-842082">
            <a:off x="26988" y="765175"/>
            <a:ext cx="64293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6000" b="1">
                <a:solidFill>
                  <a:srgbClr val="FFFF00"/>
                </a:solidFill>
              </a:rPr>
              <a:t>А теперь, как я!</a:t>
            </a:r>
          </a:p>
        </p:txBody>
      </p:sp>
    </p:spTree>
    <p:extLst>
      <p:ext uri="{BB962C8B-B14F-4D97-AF65-F5344CB8AC3E}">
        <p14:creationId xmlns:p14="http://schemas.microsoft.com/office/powerpoint/2010/main" val="2854231721"/>
      </p:ext>
    </p:ext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hoto%2000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141663"/>
            <a:ext cx="162242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2268538" y="1844675"/>
            <a:ext cx="1081087" cy="10080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1071563" y="3786188"/>
            <a:ext cx="1081087" cy="10080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6786563" y="3857625"/>
            <a:ext cx="1081087" cy="10080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4067175" y="260350"/>
            <a:ext cx="1081088" cy="10080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CC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5795963" y="1844675"/>
            <a:ext cx="1081087" cy="10080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5143512"/>
            <a:ext cx="8211607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Шарик появился – скок!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Шарик лопнул – хлоп, хлоп!</a:t>
            </a:r>
          </a:p>
        </p:txBody>
      </p:sp>
    </p:spTree>
    <p:extLst>
      <p:ext uri="{BB962C8B-B14F-4D97-AF65-F5344CB8AC3E}">
        <p14:creationId xmlns:p14="http://schemas.microsoft.com/office/powerpoint/2010/main" val="859246803"/>
      </p:ext>
    </p:extLst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4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39" grpId="1" animBg="1"/>
      <p:bldP spid="14340" grpId="0" animBg="1"/>
      <p:bldP spid="14340" grpId="1" animBg="1"/>
      <p:bldP spid="14341" grpId="0" animBg="1"/>
      <p:bldP spid="14341" grpId="1" animBg="1"/>
      <p:bldP spid="14342" grpId="0" animBg="1"/>
      <p:bldP spid="14342" grpId="1" animBg="1"/>
      <p:bldP spid="14343" grpId="0" animBg="1"/>
      <p:bldP spid="1434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t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14313"/>
            <a:ext cx="18002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Новогодний подарок «Чумовая собака»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2786063"/>
            <a:ext cx="10096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Новогодний подарок «Чумовая собака»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00500" y="1571625"/>
            <a:ext cx="12255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Новогодний подарок «Чумовая собака»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5000" y="2786063"/>
            <a:ext cx="1147763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2" name="Group 6"/>
          <p:cNvGrpSpPr>
            <a:grpSpLocks/>
          </p:cNvGrpSpPr>
          <p:nvPr/>
        </p:nvGrpSpPr>
        <p:grpSpPr bwMode="auto">
          <a:xfrm>
            <a:off x="-4608513" y="5229225"/>
            <a:ext cx="4608513" cy="757238"/>
            <a:chOff x="2381" y="3067"/>
            <a:chExt cx="2903" cy="477"/>
          </a:xfrm>
        </p:grpSpPr>
        <p:pic>
          <p:nvPicPr>
            <p:cNvPr id="9226" name="Picture 7" descr="Photo%2000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" y="3067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7" name="Text Box 8"/>
            <p:cNvSpPr txBox="1">
              <a:spLocks noChangeArrowheads="1"/>
            </p:cNvSpPr>
            <p:nvPr/>
          </p:nvSpPr>
          <p:spPr bwMode="auto">
            <a:xfrm>
              <a:off x="2381" y="3294"/>
              <a:ext cx="29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ru-RU" sz="2000" b="1">
                  <a:solidFill>
                    <a:srgbClr val="660066"/>
                  </a:solidFill>
                </a:rPr>
                <a:t>Ребята, берегите здоровье!</a:t>
              </a:r>
            </a:p>
          </p:txBody>
        </p:sp>
      </p:grpSp>
      <p:pic>
        <p:nvPicPr>
          <p:cNvPr id="14" name="Picture 2" descr="dt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85750"/>
            <a:ext cx="18002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 descr="94003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429125"/>
            <a:ext cx="121443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 descr="94003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4572000"/>
            <a:ext cx="121443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605208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1357298"/>
            <a:ext cx="5957785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600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 свидания!</a:t>
            </a:r>
          </a:p>
        </p:txBody>
      </p:sp>
      <p:pic>
        <p:nvPicPr>
          <p:cNvPr id="3" name="Рисунок 2" descr="photo1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3500438"/>
            <a:ext cx="210026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photo1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3429000"/>
            <a:ext cx="210026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17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Экран (4:3)</PresentationFormat>
  <Paragraphs>13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SPA</dc:creator>
  <cp:lastModifiedBy>SPA</cp:lastModifiedBy>
  <cp:revision>1</cp:revision>
  <dcterms:created xsi:type="dcterms:W3CDTF">2013-11-27T11:51:56Z</dcterms:created>
  <dcterms:modified xsi:type="dcterms:W3CDTF">2013-11-27T11:52:41Z</dcterms:modified>
</cp:coreProperties>
</file>